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1" r:id="rId3"/>
    <p:sldId id="31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8" r:id="rId12"/>
    <p:sldId id="319" r:id="rId13"/>
    <p:sldId id="320" r:id="rId14"/>
    <p:sldId id="309" r:id="rId15"/>
    <p:sldId id="265" r:id="rId16"/>
    <p:sldId id="323" r:id="rId17"/>
    <p:sldId id="316" r:id="rId18"/>
    <p:sldId id="314" r:id="rId19"/>
    <p:sldId id="327" r:id="rId20"/>
    <p:sldId id="328" r:id="rId21"/>
    <p:sldId id="330" r:id="rId22"/>
    <p:sldId id="32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7" autoAdjust="0"/>
    <p:restoredTop sz="94660"/>
  </p:normalViewPr>
  <p:slideViewPr>
    <p:cSldViewPr>
      <p:cViewPr>
        <p:scale>
          <a:sx n="60" d="100"/>
          <a:sy n="60" d="100"/>
        </p:scale>
        <p:origin x="-88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5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7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68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48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17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69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6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78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04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46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B089-8791-469E-93EE-01FAD452AB3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843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Wwgs-FjvWl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evolution.berkeley.edu/evolibrary/images/news/dnafingerprints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iotech%20videos/BioByte%20101%20-%20What%20is%20biotechnology-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iotech%20videos/Explaining_the_Human_Genome_Project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iotech%20videos/Stem%20Cell%20Basics-%20%20Educational%20cartoon%20for%20young%20learner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smtClean="0">
                <a:solidFill>
                  <a:srgbClr val="FFC000"/>
                </a:solidFill>
              </a:rPr>
              <a:t>Do Now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could </a:t>
            </a:r>
            <a:r>
              <a:rPr lang="en-US" b="1" dirty="0" smtClean="0"/>
              <a:t>clone (make a copy) </a:t>
            </a:r>
            <a:r>
              <a:rPr lang="en-US" dirty="0" smtClean="0"/>
              <a:t>of any LIVING thing – what would you clone? Why?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could pick your baby’s characteristics, would you?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C:\tempie\Temporary Internet Files\Content.IE5\PXMMCQU3\MC9001863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449"/>
            <a:ext cx="2535936" cy="3581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33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>
                <a:solidFill>
                  <a:srgbClr val="92D050"/>
                </a:solidFill>
                <a:latin typeface="Pupcat" charset="0"/>
              </a:rPr>
              <a:t>Cloning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https://www.youtube.com/watch?v=EoqBhtwgPmw</a:t>
            </a:r>
          </a:p>
        </p:txBody>
      </p:sp>
      <p:pic>
        <p:nvPicPr>
          <p:cNvPr id="25604" name="Picture 2" descr="http://www.thenakedscientists.com/HTML/uploads/tx_naksciimages/katarney11_cloning_figure_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895600"/>
            <a:ext cx="569118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static.ddmcdn.com/gif/human-cloning-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4288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5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792" r="40625" b="31250"/>
          <a:stretch>
            <a:fillRect/>
          </a:stretch>
        </p:blipFill>
        <p:spPr bwMode="auto">
          <a:xfrm>
            <a:off x="296693" y="914400"/>
            <a:ext cx="837875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2819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insulin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57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bacterial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Transgenic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88" t="27083" r="41406" b="31250"/>
          <a:stretch>
            <a:fillRect/>
          </a:stretch>
        </p:blipFill>
        <p:spPr bwMode="auto">
          <a:xfrm>
            <a:off x="320039" y="1219200"/>
            <a:ext cx="828103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906" t="34375" r="9436" b="9375"/>
          <a:stretch>
            <a:fillRect/>
          </a:stretch>
        </p:blipFill>
        <p:spPr bwMode="auto">
          <a:xfrm>
            <a:off x="228600" y="5334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fragments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group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relationships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6000" b="1">
                <a:solidFill>
                  <a:srgbClr val="92D050"/>
                </a:solidFill>
                <a:latin typeface="Pupcat" charset="0"/>
              </a:rPr>
              <a:t>Gel electrophoresis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Century Gothic" charset="0"/>
                <a:hlinkClick r:id="rId2"/>
              </a:rPr>
              <a:t>https://www.youtube.com/watch?v=Wwgs-FjvWlw</a:t>
            </a:r>
            <a:endParaRPr lang="en-US" dirty="0">
              <a:latin typeface="Century Gothic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Century Gothic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81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650" b="7272"/>
          <a:stretch>
            <a:fillRect/>
          </a:stretch>
        </p:blipFill>
        <p:spPr bwMode="auto">
          <a:xfrm>
            <a:off x="0" y="2819400"/>
            <a:ext cx="31908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https://encrypted-tbn3.gstatic.com/images?q=tbn:ANd9GcRJ_Za2iYirdFuZNn7VfMvNp9_yC9hFBlkR5E8pbkZ1EaGzz5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1676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29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81000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-7773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Gel electrophoresis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650" b="7272"/>
          <a:stretch>
            <a:fillRect/>
          </a:stretch>
        </p:blipFill>
        <p:spPr bwMode="auto">
          <a:xfrm>
            <a:off x="-2628" y="1524000"/>
            <a:ext cx="31908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6_0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9" t="3011" r="6890" b="11999"/>
          <a:stretch/>
        </p:blipFill>
        <p:spPr bwMode="auto">
          <a:xfrm>
            <a:off x="3733800" y="3111842"/>
            <a:ext cx="4953000" cy="37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encrypted-tbn3.gstatic.com/images?q=tbn:ANd9GcRJ_Za2iYirdFuZNn7VfMvNp9_yC9hFBlkR5E8pbkZ1EaGzz5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415714"/>
            <a:ext cx="1676400" cy="233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63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23958" r="6250" b="9375"/>
          <a:stretch>
            <a:fillRect/>
          </a:stretch>
        </p:blipFill>
        <p:spPr bwMode="auto">
          <a:xfrm>
            <a:off x="0" y="563562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U4-26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92D050"/>
                </a:solidFill>
              </a:rPr>
              <a:t>Biotechnology advertisement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1 type of biotechnology</a:t>
            </a:r>
          </a:p>
          <a:p>
            <a:r>
              <a:rPr lang="en-US" dirty="0" smtClean="0"/>
              <a:t>Make an advertisement explaining your technology and why people should use </a:t>
            </a:r>
            <a:r>
              <a:rPr lang="en-US" dirty="0" smtClean="0"/>
              <a:t>it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208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92D050"/>
                </a:solidFill>
              </a:rPr>
              <a:t>Do Now</a:t>
            </a:r>
            <a:endParaRPr lang="en-US" sz="8800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What are </a:t>
            </a:r>
            <a:r>
              <a:rPr lang="en-US" sz="2800" b="1" dirty="0" smtClean="0"/>
              <a:t>transgenic organisms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How</a:t>
            </a:r>
            <a:r>
              <a:rPr lang="en-US" sz="2800" dirty="0" smtClean="0"/>
              <a:t> are </a:t>
            </a:r>
            <a:r>
              <a:rPr lang="en-US" sz="2800" b="1" dirty="0" smtClean="0"/>
              <a:t>transgenic organisms </a:t>
            </a:r>
            <a:r>
              <a:rPr lang="en-US" sz="2800" dirty="0" smtClean="0"/>
              <a:t>used in modern </a:t>
            </a:r>
            <a:r>
              <a:rPr lang="en-US" sz="2800" b="1" dirty="0" smtClean="0"/>
              <a:t>medicine</a:t>
            </a:r>
            <a:r>
              <a:rPr lang="en-US" sz="2800" dirty="0" smtClean="0"/>
              <a:t>? (Hint: think of diabetics)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According to the </a:t>
            </a:r>
            <a:r>
              <a:rPr lang="en-US" sz="2800" b="1" dirty="0" smtClean="0"/>
              <a:t>DNA samples </a:t>
            </a:r>
            <a:r>
              <a:rPr lang="en-US" sz="2800" dirty="0" smtClean="0"/>
              <a:t>below, which suspect was at the crime scene?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type of </a:t>
            </a:r>
            <a:r>
              <a:rPr lang="en-US" sz="2800" b="1" dirty="0" smtClean="0"/>
              <a:t>biotechnology</a:t>
            </a:r>
            <a:r>
              <a:rPr lang="en-US" sz="2800" dirty="0" smtClean="0"/>
              <a:t> </a:t>
            </a:r>
          </a:p>
          <a:p>
            <a:pPr marL="514350" indent="-514350">
              <a:buNone/>
            </a:pPr>
            <a:r>
              <a:rPr lang="en-US" sz="2800" dirty="0" smtClean="0"/>
              <a:t>	is this? </a:t>
            </a:r>
          </a:p>
          <a:p>
            <a:pPr marL="514350" indent="-51435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6" name="Picture 5" descr="comparing DNA samples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590800" cy="328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38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at the Cheese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93" t="23571" r="12119" b="9084"/>
          <a:stretch>
            <a:fillRect/>
          </a:stretch>
        </p:blipFill>
        <p:spPr bwMode="auto">
          <a:xfrm>
            <a:off x="609600" y="1295400"/>
            <a:ext cx="7783830" cy="50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biotechnology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human genome project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might this project pose </a:t>
            </a:r>
            <a:r>
              <a:rPr lang="en-US" b="1" dirty="0" smtClean="0"/>
              <a:t>negative consequences</a:t>
            </a:r>
            <a:r>
              <a:rPr lang="en-US" dirty="0" smtClean="0"/>
              <a:t>? </a:t>
            </a:r>
            <a:r>
              <a:rPr lang="en-US" b="1" dirty="0" smtClean="0"/>
              <a:t>Positive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b="1" dirty="0" smtClean="0"/>
              <a:t>gene therapy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could </a:t>
            </a:r>
            <a:r>
              <a:rPr lang="en-US" b="1" dirty="0" smtClean="0"/>
              <a:t>gene therapy </a:t>
            </a:r>
            <a:r>
              <a:rPr lang="en-US" dirty="0" smtClean="0"/>
              <a:t>be </a:t>
            </a:r>
            <a:r>
              <a:rPr lang="en-US" b="1" dirty="0" smtClean="0"/>
              <a:t>beneficial</a:t>
            </a:r>
            <a:r>
              <a:rPr lang="en-US" dirty="0" smtClean="0"/>
              <a:t> to medical sciences?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</a:p>
          <a:p>
            <a:r>
              <a:rPr lang="en-US" dirty="0" smtClean="0"/>
              <a:t>Scissors</a:t>
            </a:r>
          </a:p>
          <a:p>
            <a:r>
              <a:rPr lang="en-US" dirty="0" smtClean="0"/>
              <a:t>5 DNA patterns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Crime scene DNA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1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2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3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06" t="25000" r="6250" b="64583"/>
          <a:stretch>
            <a:fillRect/>
          </a:stretch>
        </p:blipFill>
        <p:spPr bwMode="auto">
          <a:xfrm>
            <a:off x="0" y="1828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8750" r="24219" b="10417"/>
          <a:stretch>
            <a:fillRect/>
          </a:stretch>
        </p:blipFill>
        <p:spPr bwMode="auto">
          <a:xfrm>
            <a:off x="990600" y="335280"/>
            <a:ext cx="7034306" cy="65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8750" r="23438" b="6250"/>
          <a:stretch>
            <a:fillRect/>
          </a:stretch>
        </p:blipFill>
        <p:spPr bwMode="auto">
          <a:xfrm>
            <a:off x="1371600" y="0"/>
            <a:ext cx="6455833" cy="664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93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92D050"/>
                </a:solidFill>
                <a:latin typeface="Pupcat" charset="0"/>
              </a:rPr>
              <a:t>Biotechnology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5 </a:t>
            </a:r>
            <a:r>
              <a:rPr lang="ja-JP" altLang="en-US" dirty="0">
                <a:latin typeface="Century Gothic" charset="0"/>
              </a:rPr>
              <a:t>“</a:t>
            </a:r>
            <a:r>
              <a:rPr lang="en-US" dirty="0">
                <a:latin typeface="Century Gothic" charset="0"/>
              </a:rPr>
              <a:t>stations</a:t>
            </a:r>
            <a:r>
              <a:rPr lang="ja-JP" altLang="en-US" dirty="0">
                <a:latin typeface="Century Gothic" charset="0"/>
              </a:rPr>
              <a:t>”</a:t>
            </a:r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9</a:t>
            </a:r>
            <a:r>
              <a:rPr lang="en-US" dirty="0" smtClean="0">
                <a:latin typeface="Century Gothic" charset="0"/>
              </a:rPr>
              <a:t> </a:t>
            </a:r>
            <a:r>
              <a:rPr lang="en-US" dirty="0">
                <a:latin typeface="Century Gothic" charset="0"/>
              </a:rPr>
              <a:t>minutes each</a:t>
            </a:r>
          </a:p>
          <a:p>
            <a:r>
              <a:rPr lang="en-US" dirty="0">
                <a:latin typeface="Century Gothic" charset="0"/>
              </a:rPr>
              <a:t>Fill in your notes!</a:t>
            </a:r>
          </a:p>
        </p:txBody>
      </p:sp>
      <p:pic>
        <p:nvPicPr>
          <p:cNvPr id="19460" name="Picture 2" descr="https://encrypted-tbn2.gstatic.com/images?q=tbn:ANd9GcTkhSVjHnHv_vpK1xAZyaxwfqNTRET6NhK4TRuGq1uy5Ko4gd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124200"/>
            <a:ext cx="3644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2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Pupcat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99" t="22804" r="22069" b="10988"/>
          <a:stretch>
            <a:fillRect/>
          </a:stretch>
        </p:blipFill>
        <p:spPr bwMode="auto">
          <a:xfrm>
            <a:off x="990600" y="457200"/>
            <a:ext cx="7631113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44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rgbClr val="92D050"/>
                </a:solidFill>
                <a:latin typeface="Pupcat" charset="0"/>
              </a:rPr>
              <a:t>Biotechnology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</a:rPr>
              <a:t>http://www.youtube.com/watch?v=Wm6_BBS_KE4</a:t>
            </a:r>
            <a:endParaRPr lang="en-US" dirty="0">
              <a:latin typeface="Century Gothic" charset="0"/>
            </a:endParaRPr>
          </a:p>
        </p:txBody>
      </p:sp>
      <p:pic>
        <p:nvPicPr>
          <p:cNvPr id="21508" name="Picture 2" descr="C:\tempie\Temporary Internet Files\Content.IE5\KFFKUF3R\MC900432653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1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ttp://royalsharma.com/wp-content/uploads/2012/08/Biotechnology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105400" cy="27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4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5000" b="1" u="sng">
                <a:solidFill>
                  <a:srgbClr val="92D050"/>
                </a:solidFill>
                <a:latin typeface="Pupcat" charset="0"/>
              </a:rPr>
              <a:t>Human Genome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8238"/>
            <a:ext cx="8229600" cy="639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Century Gothic" charset="0"/>
              </a:rPr>
              <a:t>https://www.youtube.com/watch?v=N0QZDOcqyO4</a:t>
            </a:r>
          </a:p>
        </p:txBody>
      </p:sp>
      <p:pic>
        <p:nvPicPr>
          <p:cNvPr id="22532" name="Picture 2" descr="C:\tempie\Temporary Internet Files\Content.IE5\KFFKUF3R\MC900432653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1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singularityhub.com/wp-content/uploads/2010/05/Venter_Collins_Gen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3214688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www.beltina.org/pics/human_genome_proje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5085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https://encrypted-tbn1.gstatic.com/images?q=tbn:ANd9GcTVY_s7ogZBuLiBOkBoy-6caF2sj6QYVfmJOyxcdcjkZKeDAnL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990600"/>
            <a:ext cx="37496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64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6600" b="1">
                <a:solidFill>
                  <a:srgbClr val="92D050"/>
                </a:solidFill>
                <a:latin typeface="Pupcat" charset="0"/>
              </a:rPr>
              <a:t>Gene Therapy</a:t>
            </a:r>
          </a:p>
        </p:txBody>
      </p:sp>
      <p:pic>
        <p:nvPicPr>
          <p:cNvPr id="23555" name="Picture 2" descr="https://encrypted-tbn0.gstatic.com/images?q=tbn:ANd9GcQTxYzZ7iD8yDiOa_BNypN0p7kjAAOgGjE1N8LPILS4aWzqsdH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34813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s://encrypted-tbn0.gstatic.com/images?q=tbn:ANd9GcQn1UUpk_YoQM-S0Dfu9t-SpcAJAs6OXRZ5FdN3bpQpH4b0AEft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29448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ttps://encrypted-tbn3.gstatic.com/images?q=tbn:ANd9GcSsTUkQGfNTmDhU0N0--DcWD_8kLlmVQhgKNuMF7gP0lGtA20W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1163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962400" y="4876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entury Gothic" charset="0"/>
              </a:rPr>
              <a:t>https://www.youtube.com/watch?v=H0RvTOF1fEc</a:t>
            </a:r>
          </a:p>
        </p:txBody>
      </p:sp>
    </p:spTree>
    <p:extLst>
      <p:ext uri="{BB962C8B-B14F-4D97-AF65-F5344CB8AC3E}">
        <p14:creationId xmlns="" xmlns:p14="http://schemas.microsoft.com/office/powerpoint/2010/main" val="42880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>
                <a:solidFill>
                  <a:srgbClr val="92D050"/>
                </a:solidFill>
                <a:latin typeface="Pupcat" charset="0"/>
              </a:rPr>
              <a:t>Stem Cell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latin typeface="Century Gothic" charset="0"/>
              </a:rPr>
              <a:t>https://www.youtube.com/watch?v=tPulEAryPO0</a:t>
            </a:r>
          </a:p>
        </p:txBody>
      </p:sp>
      <p:pic>
        <p:nvPicPr>
          <p:cNvPr id="24580" name="Picture 2" descr="C:\tempie\Temporary Internet Files\Content.IE5\KFFKUF3R\MC900432653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1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thinkprogress.org/wp-content/uploads/2010/08/stem-cell-harv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571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s://encrypted-tbn3.gstatic.com/images?q=tbn:ANd9GcTr2tfqwM42gzT4PUrQgXMlmsRMqg686vYjmcYfcMOgxUPrs8DW9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3957638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s://encrypted-tbn3.gstatic.com/images?q=tbn:ANd9GcQ7KhjxNRkoaUO4cKr9mLMulkbCFs4TVfDlw7Y3nkT-yNIiT_H-x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276350"/>
            <a:ext cx="3063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6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Pupca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201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Do Now</vt:lpstr>
      <vt:lpstr>DO Now</vt:lpstr>
      <vt:lpstr>Slide 3</vt:lpstr>
      <vt:lpstr>Biotechnology</vt:lpstr>
      <vt:lpstr>Slide 5</vt:lpstr>
      <vt:lpstr>Biotechnology</vt:lpstr>
      <vt:lpstr>Human Genome Project</vt:lpstr>
      <vt:lpstr>Gene Therapy</vt:lpstr>
      <vt:lpstr>Stem Cell Research</vt:lpstr>
      <vt:lpstr>Cloning</vt:lpstr>
      <vt:lpstr>Slide 11</vt:lpstr>
      <vt:lpstr>Transgenic organisms</vt:lpstr>
      <vt:lpstr>Slide 13</vt:lpstr>
      <vt:lpstr>Gel electrophoresis</vt:lpstr>
      <vt:lpstr>Gel electrophoresis</vt:lpstr>
      <vt:lpstr>Slide 16</vt:lpstr>
      <vt:lpstr>Biotechnology advertisement</vt:lpstr>
      <vt:lpstr>Do Now</vt:lpstr>
      <vt:lpstr>Who at the Cheese</vt:lpstr>
      <vt:lpstr>Materials</vt:lpstr>
      <vt:lpstr>Slide 21</vt:lpstr>
      <vt:lpstr>Slide 22</vt:lpstr>
    </vt:vector>
  </TitlesOfParts>
  <Company>Wake Forest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Angie Phillips</dc:creator>
  <cp:lastModifiedBy>emily1.ronemus</cp:lastModifiedBy>
  <cp:revision>115</cp:revision>
  <dcterms:created xsi:type="dcterms:W3CDTF">2012-10-14T18:20:16Z</dcterms:created>
  <dcterms:modified xsi:type="dcterms:W3CDTF">2015-02-09T16:20:15Z</dcterms:modified>
</cp:coreProperties>
</file>